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539ba1e6b243f5" /><Relationship Type="http://schemas.openxmlformats.org/package/2006/relationships/metadata/core-properties" Target="/docProps/core.xml" Id="R92daa45ce27d48bc" /><Relationship Type="http://schemas.openxmlformats.org/officeDocument/2006/relationships/extended-properties" Target="/docProps/app.xml" Id="R27eb19db9b9a4828" /><Relationship Type="http://schemas.openxmlformats.org/officeDocument/2006/relationships/custom-properties" Target="/docProps/custom.xml" Id="R959459acb8b04d26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b75bb43a3fa94a16"/>
    <p:sldId id="257" r:id="R3c54bb66e5934a12"/>
    <p:sldId id="258" r:id="R5cf6389b4b184b5a"/>
    <p:sldId id="259" r:id="R9cb1d90c76db49b7"/>
    <p:sldId id="260" r:id="R3801f22a06ea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b75bb43a3fa94a16" /><Relationship Type="http://schemas.openxmlformats.org/officeDocument/2006/relationships/slide" Target="/ppt/slides/slide2.xml" Id="R3c54bb66e5934a12" /><Relationship Type="http://schemas.openxmlformats.org/officeDocument/2006/relationships/slide" Target="/ppt/slides/slide3.xml" Id="R5cf6389b4b184b5a" /><Relationship Type="http://schemas.openxmlformats.org/officeDocument/2006/relationships/slide" Target="/ppt/slides/slide4.xml" Id="R9cb1d90c76db49b7" /><Relationship Type="http://schemas.openxmlformats.org/officeDocument/2006/relationships/slide" Target="/ppt/slides/slide5.xml" Id="R3801f22a06ea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770137918482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8db081bb94ea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05e6bd710461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fb604729a4b5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318ae2c024355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95d0bba096df4989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7e84340690d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46577b67d35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37cb06d3fa2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922c149d3b2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4c571d48f58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Project Status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[Project Name] · [Date]</a:t>
            </a:r>
          </a:p>
        </p:txBody>
      </p:sp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Status Summary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Overall: [On Track / At Risk / Off Track]</a:t>
            </a:r>
          </a:p>
          <a:p xmlns:a="http://schemas.openxmlformats.org/drawingml/2006/main">
            <a:r>
              <a:rPr lang="en-US"/>
              <a:t>Scope: [on plan / slipping]</a:t>
            </a:r>
          </a:p>
          <a:p xmlns:a="http://schemas.openxmlformats.org/drawingml/2006/main">
            <a:r>
              <a:rPr lang="en-US"/>
              <a:t>Schedule: [on plan / slipping]</a:t>
            </a:r>
          </a:p>
          <a:p xmlns:a="http://schemas.openxmlformats.org/drawingml/2006/main">
            <a:r>
              <a:rPr lang="en-US"/>
              <a:t>Budget: [on plan / over]</a:t>
            </a:r>
          </a:p>
        </p:txBody>
      </p:sp>
      <p:sp>
        <p:nvSpPr>
          <p:cNvPr id="100000" name="TextBox 3"/>
          <p:cNvSpPr/>
          <p:nvPr/>
        </p:nvSpPr>
        <p:spPr>
          <a:xfrm xmlns:a="http://schemas.openxmlformats.org/drawingml/2006/main">
            <a:off x="360000" y="1872000"/>
            <a:ext cx="4320000" cy="57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472C4"/>
          </a:solidFill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/>
            <a:r>
              <a:rPr lang="en-US" sz="1500" b="1">
                <a:solidFill>
                  <a:srgbClr val="FFFFFF"/>
                </a:solidFill>
              </a:rPr>
              <a:t>One line everyone should remember from this update</a:t>
            </a:r>
          </a:p>
        </p:txBody>
      </p:sp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Highlights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[Win or milestone shipped this period.]</a:t>
            </a:r>
          </a:p>
          <a:p xmlns:a="http://schemas.openxmlformats.org/drawingml/2006/main">
            <a:r>
              <a:rPr lang="en-US"/>
              <a:t>[Positive signal from users or metrics.]</a:t>
            </a:r>
          </a:p>
          <a:p xmlns:a="http://schemas.openxmlformats.org/drawingml/2006/main">
            <a:r>
              <a:rPr lang="en-US"/>
              <a:t>[Thing the team should be proud of.]</a:t>
            </a:r>
          </a:p>
        </p:txBody>
      </p:sp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Risks &amp; Blockers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[Risk] — impact: [H/M/L] — mitigation: [plan]</a:t>
            </a:r>
          </a:p>
          <a:p xmlns:a="http://schemas.openxmlformats.org/drawingml/2006/main">
            <a:r>
              <a:rPr lang="en-US"/>
              <a:t>[Blocker] — owner: [name] — unblock by: [date]</a:t>
            </a:r>
          </a:p>
        </p:txBody>
      </p:sp>
    </p:spTree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"/>
          <p:cNvSpPr/>
          <p:nvPr>
            <p:ph type="title"/>
          </p:nvPr>
        </p:nvSpPr>
        <p:spPr>
          <a:xfrm xmlns:a="http://schemas.openxmlformats.org/drawingml/2006/main">
            <a:off x="838200" y="365125"/>
            <a:ext cx="10515600" cy="13208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Next Steps</a:t>
            </a:r>
          </a:p>
        </p:txBody>
      </p:sp>
      <p:sp>
        <p:nvSpPr>
          <p:cNvPr id="3" name="Content"/>
          <p:cNvSpPr txBox="1"/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4975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/>
              <a:t>[Next step] — owner: [name] — due: [date]</a:t>
            </a:r>
          </a:p>
          <a:p xmlns:a="http://schemas.openxmlformats.org/drawingml/2006/main">
            <a:r>
              <a:rPr lang="en-US"/>
              <a:t>[Next step] — owner: [name] — due: [date]</a:t>
            </a:r>
          </a:p>
          <a:p xmlns:a="http://schemas.openxmlformats.org/drawingml/2006/main">
            <a:r>
              <a:rPr lang="en-US"/>
              <a:t>[Next step] — owner: [name] — due: [date]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OfficeCLI/1.0.145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2026-08-29T04:46:04Z</dcterms:created>
  <cp:lastModifiedBy>OfficeCLI</cp:lastModifiedBy>
  <dcterms:modified xsi:type="dcterms:W3CDTF">2026-08-29T04:46:04Z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1.0.145</vt:lpwstr>
  </op:property>
  <op:property fmtid="{D5CDD505-2E9C-101B-9397-08002B2CF9AE}" pid="3" name="OfficeCLI.LastModified">
    <vt:lpwstr xmlns:vt="http://schemas.openxmlformats.org/officeDocument/2006/docPropsVTypes">2026-08-29T04:46:10Z</vt:lpwstr>
  </op:property>
</op:Properties>
</file>