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36009f83a14617" /><Relationship Type="http://schemas.openxmlformats.org/package/2006/relationships/metadata/core-properties" Target="/docProps/core.xml" Id="Re9af39021a3e4a65" /><Relationship Type="http://schemas.openxmlformats.org/officeDocument/2006/relationships/extended-properties" Target="/docProps/app.xml" Id="Reed4dddf0b544f16" /><Relationship Type="http://schemas.openxmlformats.org/officeDocument/2006/relationships/custom-properties" Target="/docProps/custom.xml" Id="R2c4222de9ee84746" /></Relationships>
</file>

<file path=ppt/presentation.xml><?xml version="1.0" encoding="utf-8"?>
<p:presentation xmlns:r="http://schemas.openxmlformats.org/officeDocument/2006/relationships" xmlns:p="http://schemas.openxmlformats.org/presentationml/2006/main">
  <p:sldMasterIdLst>
    <p:sldMasterId xmlns:r="http://schemas.openxmlformats.org/officeDocument/2006/relationships" id="2147483648" r:id="rId1"/>
  </p:sldMasterIdLst>
  <p:sldIdLst>
    <p:sldId id="256" r:id="R91027fc73739434e"/>
    <p:sldId id="257" r:id="R935c143914994f62"/>
    <p:sldId id="258" r:id="R512c0f5310b84b67"/>
    <p:sldId id="259" r:id="Rca56f0d3e01042a3"/>
    <p:sldId id="260" r:id="Re6fe152877f346f4"/>
    <p:sldId id="261" r:id="Rd8aee8d5bf1c45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theme" Target="/ppt/theme/theme1.xml" Id="rId2" /><Relationship Type="http://schemas.openxmlformats.org/officeDocument/2006/relationships/slide" Target="/ppt/slides/slide1.xml" Id="R91027fc73739434e" /><Relationship Type="http://schemas.openxmlformats.org/officeDocument/2006/relationships/slide" Target="/ppt/slides/slide2.xml" Id="R935c143914994f62" /><Relationship Type="http://schemas.openxmlformats.org/officeDocument/2006/relationships/slide" Target="/ppt/slides/slide3.xml" Id="R512c0f5310b84b67" /><Relationship Type="http://schemas.openxmlformats.org/officeDocument/2006/relationships/slide" Target="/ppt/slides/slide4.xml" Id="Rca56f0d3e01042a3" /><Relationship Type="http://schemas.openxmlformats.org/officeDocument/2006/relationships/slide" Target="/ppt/slides/slide5.xml" Id="Re6fe152877f346f4" /><Relationship Type="http://schemas.openxmlformats.org/officeDocument/2006/relationships/slide" Target="/ppt/slides/slide6.xml" Id="Rd8aee8d5bf1c45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bed06872954cfe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25390e62904d10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d0b2c4ff07491d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abd845d2f04344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40fc134c6349cb" /></Relationships>
</file>

<file path=ppt/slideLayouts/slideLayout1.xml><?xml version="1.0" encoding="utf-8"?>
<p:sldLayout xmlns:p="http://schemas.openxmlformats.org/presentationml/2006/main" type="blank">
  <p:cSld name="Blank">
    <p:spTree>
      <p:nvGrpSpPr>
        <p:cNvPr id="1" name=""/>
        <p:cNvGrpSpPr/>
        <p:nvPr/>
      </p:nvGrpSpPr>
      <p:grpSpPr/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type="title">
  <p:cSld name="Title Slide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ctrTitle"/>
          </p:nvPr>
        </p:nvSpPr>
        <p:spPr>
          <a:xfrm xmlns:a="http://schemas.openxmlformats.org/drawingml/2006/main">
            <a:off x="685800" y="2130425"/>
            <a:ext cx="77724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Subtitle"/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371600" y="3886200"/>
            <a:ext cx="6400800" cy="175260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type="objTx">
  <p:cSld name="Title and Content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838200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Content"/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8200" y="1825625"/>
            <a:ext cx="10515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ColTx">
  <p:cSld name="Two Content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838200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Content Left"/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8200" y="1825625"/>
            <a:ext cx="5181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4" name="Content Right"/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6172200" y="1825625"/>
            <a:ext cx="5181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Layouts/slideLayout5.xml><?xml version="1.0" encoding="utf-8"?>
<p:sldLayout xmlns:p="http://schemas.openxmlformats.org/presentationml/2006/main" type="titleOnly">
  <p:cSld name="Title Only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838200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theme" Target="/ppt/theme/theme1.xml" Id="R63f1d89f80d7424b" /><Relationship Type="http://schemas.openxmlformats.org/officeDocument/2006/relationships/slideLayout" Target="/ppt/slideLayouts/slideLayout2.xml" Id="rId2" /><Relationship Type="http://schemas.openxmlformats.org/officeDocument/2006/relationships/slideLayout" Target="/ppt/slideLayouts/slideLayout3.xml" Id="rId3" /><Relationship Type="http://schemas.openxmlformats.org/officeDocument/2006/relationships/slideLayout" Target="/ppt/slideLayouts/slideLayout4.xml" Id="rId4" /><Relationship Type="http://schemas.openxmlformats.org/officeDocument/2006/relationships/slideLayout" Target="/ppt/slideLayouts/slideLayout5.xml" Id="rId5" /></Relationships>
</file>

<file path=ppt/slideMasters/slideMaster1.xml><?xml version="1.0" encoding="utf-8"?>
<p:sldMaster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1"/>
    <p:sldLayoutId xmlns:r="http://schemas.openxmlformats.org/officeDocument/2006/relationships" id="2147483650" r:id="rId2"/>
    <p:sldLayoutId xmlns:r="http://schemas.openxmlformats.org/officeDocument/2006/relationships" id="2147483651" r:id="rId3"/>
    <p:sldLayoutId xmlns:r="http://schemas.openxmlformats.org/officeDocument/2006/relationships" id="2147483652" r:id="rId4"/>
    <p:sldLayoutId xmlns:r="http://schemas.openxmlformats.org/officeDocument/2006/relationships" id="2147483653" r:id="rId5"/>
  </p:sldLayoutIdLst>
</p:sldMaster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30d0d2ed7e4b41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577674c50f4743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573b44ab0c5e47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8057629fdd7a46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142b2029652a43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6843b4b3577e4a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"/>
          <p:cNvSpPr/>
          <p:nvPr>
            <p:ph type="title"/>
          </p:nvPr>
        </p:nvSpPr>
        <p:spPr>
          <a:xfrm xmlns:a="http://schemas.openxmlformats.org/drawingml/2006/main">
            <a:off x="838200" y="365125"/>
            <a:ext cx="10515600" cy="132080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/>
              <a:t>[Company Name]</a:t>
            </a:r>
          </a:p>
        </p:txBody>
      </p:sp>
      <p:sp>
        <p:nvSpPr>
          <p:cNvPr id="3" name="Content"/>
          <p:cNvSpPr txBox="1"/>
          <p:nvPr>
            <p:ph type="body" idx="1"/>
          </p:nvPr>
        </p:nvSpPr>
        <p:spPr>
          <a:xfrm xmlns:a="http://schemas.openxmlformats.org/drawingml/2006/main">
            <a:off x="838200" y="1825625"/>
            <a:ext cx="10515600" cy="434975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/>
              <a:t>[Tagline] · [Year]</a:t>
            </a:r>
          </a:p>
        </p:txBody>
      </p:sp>
    </p:spTree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"/>
          <p:cNvSpPr/>
          <p:nvPr>
            <p:ph type="title"/>
          </p:nvPr>
        </p:nvSpPr>
        <p:spPr>
          <a:xfrm xmlns:a="http://schemas.openxmlformats.org/drawingml/2006/main">
            <a:off x="838200" y="365125"/>
            <a:ext cx="10515600" cy="132080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/>
              <a:t>The Problem</a:t>
            </a:r>
          </a:p>
        </p:txBody>
      </p:sp>
      <p:sp>
        <p:nvSpPr>
          <p:cNvPr id="3" name="Content"/>
          <p:cNvSpPr txBox="1"/>
          <p:nvPr>
            <p:ph type="body" idx="1"/>
          </p:nvPr>
        </p:nvSpPr>
        <p:spPr>
          <a:xfrm xmlns:a="http://schemas.openxmlformats.org/drawingml/2006/main">
            <a:off x="838200" y="1825625"/>
            <a:ext cx="10515600" cy="434975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/>
              <a:t>[Who has the problem and why it hurts.]</a:t>
            </a:r>
          </a:p>
          <a:p xmlns:a="http://schemas.openxmlformats.org/drawingml/2006/main">
            <a:r>
              <a:rPr lang="en-US"/>
              <a:t>[Current workaround and its cost.]</a:t>
            </a:r>
          </a:p>
          <a:p xmlns:a="http://schemas.openxmlformats.org/drawingml/2006/main">
            <a:r>
              <a:rPr lang="en-US"/>
              <a:t>[Why now is the moment to fix it.]</a:t>
            </a:r>
          </a:p>
        </p:txBody>
      </p:sp>
    </p:spTree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"/>
          <p:cNvSpPr/>
          <p:nvPr>
            <p:ph type="title"/>
          </p:nvPr>
        </p:nvSpPr>
        <p:spPr>
          <a:xfrm xmlns:a="http://schemas.openxmlformats.org/drawingml/2006/main">
            <a:off x="838200" y="365125"/>
            <a:ext cx="10515600" cy="132080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/>
              <a:t>Our Solution</a:t>
            </a:r>
          </a:p>
        </p:txBody>
      </p:sp>
      <p:sp>
        <p:nvSpPr>
          <p:cNvPr id="3" name="Content"/>
          <p:cNvSpPr txBox="1"/>
          <p:nvPr>
            <p:ph type="body" idx="1"/>
          </p:nvPr>
        </p:nvSpPr>
        <p:spPr>
          <a:xfrm xmlns:a="http://schemas.openxmlformats.org/drawingml/2006/main">
            <a:off x="838200" y="1825625"/>
            <a:ext cx="10515600" cy="434975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/>
              <a:t>[What you built and how it works.]</a:t>
            </a:r>
          </a:p>
          <a:p xmlns:a="http://schemas.openxmlformats.org/drawingml/2006/main">
            <a:r>
              <a:rPr lang="en-US"/>
              <a:t>[The key insight competitors missed.]</a:t>
            </a:r>
          </a:p>
          <a:p xmlns:a="http://schemas.openxmlformats.org/drawingml/2006/main">
            <a:r>
              <a:rPr lang="en-US"/>
              <a:t>[Proof it works — metric or pilot.]</a:t>
            </a:r>
          </a:p>
        </p:txBody>
      </p:sp>
    </p:spTree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"/>
          <p:cNvSpPr/>
          <p:nvPr>
            <p:ph type="title"/>
          </p:nvPr>
        </p:nvSpPr>
        <p:spPr>
          <a:xfrm xmlns:a="http://schemas.openxmlformats.org/drawingml/2006/main">
            <a:off x="838200" y="365125"/>
            <a:ext cx="10515600" cy="132080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/>
              <a:t>Market</a:t>
            </a:r>
          </a:p>
        </p:txBody>
      </p:sp>
      <p:sp>
        <p:nvSpPr>
          <p:cNvPr id="3" name="Content"/>
          <p:cNvSpPr txBox="1"/>
          <p:nvPr>
            <p:ph type="body" idx="1"/>
          </p:nvPr>
        </p:nvSpPr>
        <p:spPr>
          <a:xfrm xmlns:a="http://schemas.openxmlformats.org/drawingml/2006/main">
            <a:off x="838200" y="1825625"/>
            <a:ext cx="10515600" cy="434975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/>
              <a:t>[Total addressable market size.]</a:t>
            </a:r>
          </a:p>
          <a:p xmlns:a="http://schemas.openxmlformats.org/drawingml/2006/main">
            <a:r>
              <a:rPr lang="en-US"/>
              <a:t>[Who you win first (beachhead).]</a:t>
            </a:r>
          </a:p>
          <a:p xmlns:a="http://schemas.openxmlformats.org/drawingml/2006/main">
            <a:r>
              <a:rPr lang="en-US"/>
              <a:t>[How you expand from there.]</a:t>
            </a:r>
          </a:p>
        </p:txBody>
      </p:sp>
    </p:spTree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"/>
          <p:cNvSpPr/>
          <p:nvPr>
            <p:ph type="title"/>
          </p:nvPr>
        </p:nvSpPr>
        <p:spPr>
          <a:xfrm xmlns:a="http://schemas.openxmlformats.org/drawingml/2006/main">
            <a:off x="838200" y="365125"/>
            <a:ext cx="10515600" cy="132080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/>
              <a:t>Business Model</a:t>
            </a:r>
          </a:p>
        </p:txBody>
      </p:sp>
      <p:sp>
        <p:nvSpPr>
          <p:cNvPr id="3" name="Content"/>
          <p:cNvSpPr txBox="1"/>
          <p:nvPr>
            <p:ph type="body" idx="1"/>
          </p:nvPr>
        </p:nvSpPr>
        <p:spPr>
          <a:xfrm xmlns:a="http://schemas.openxmlformats.org/drawingml/2006/main">
            <a:off x="838200" y="1825625"/>
            <a:ext cx="10515600" cy="434975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/>
              <a:t>[How you make money.]</a:t>
            </a:r>
          </a:p>
          <a:p xmlns:a="http://schemas.openxmlformats.org/drawingml/2006/main">
            <a:r>
              <a:rPr lang="en-US"/>
              <a:t>[Unit economics: CAC / LTV.]</a:t>
            </a:r>
          </a:p>
          <a:p xmlns:a="http://schemas.openxmlformats.org/drawingml/2006/main">
            <a:r>
              <a:rPr lang="en-US"/>
              <a:t>[Why it is durable.]</a:t>
            </a:r>
          </a:p>
        </p:txBody>
      </p:sp>
    </p:spTree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"/>
          <p:cNvSpPr/>
          <p:nvPr>
            <p:ph type="title"/>
          </p:nvPr>
        </p:nvSpPr>
        <p:spPr>
          <a:xfrm xmlns:a="http://schemas.openxmlformats.org/drawingml/2006/main">
            <a:off x="838200" y="365125"/>
            <a:ext cx="10515600" cy="132080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/>
              <a:t>The Ask</a:t>
            </a:r>
          </a:p>
        </p:txBody>
      </p:sp>
      <p:sp>
        <p:nvSpPr>
          <p:cNvPr id="3" name="Content"/>
          <p:cNvSpPr txBox="1"/>
          <p:nvPr>
            <p:ph type="body" idx="1"/>
          </p:nvPr>
        </p:nvSpPr>
        <p:spPr>
          <a:xfrm xmlns:a="http://schemas.openxmlformats.org/drawingml/2006/main">
            <a:off x="838200" y="1825625"/>
            <a:ext cx="10515600" cy="434975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/>
              <a:t>[Raising $X to hit Y.]</a:t>
            </a:r>
          </a:p>
        </p:txBody>
      </p:sp>
      <p:sp>
        <p:nvSpPr>
          <p:cNvPr id="100000" name="TextBox 3"/>
          <p:cNvSpPr/>
          <p:nvPr/>
        </p:nvSpPr>
        <p:spPr>
          <a:xfrm xmlns:a="http://schemas.openxmlformats.org/drawingml/2006/main">
            <a:off x="360000" y="1800000"/>
            <a:ext cx="4320000" cy="79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472C4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/>
            <a:r>
              <a:rPr lang="en-US" sz="2000" b="1">
                <a:solidFill>
                  <a:srgbClr val="FFFFFF"/>
                </a:solidFill>
              </a:rPr>
              <a:t>Raising $[X] · [use of funds in one line]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>
          <a:solidFill>
            <a:schemeClr val="phClr"/>
          </a:solidFill>
        </a:ln>
        <a:ln w="12700" cap="flat">
          <a:solidFill>
            <a:schemeClr val="phClr"/>
          </a:solidFill>
        </a:ln>
        <a:ln w="19050" cap="flat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ap:Properties xmlns:ap="http://schemas.openxmlformats.org/officeDocument/2006/extended-properties">
  <ap:Application>OfficeCLI/1.0.145</ap:Application>
</ap: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creator>OfficeCLI</dc:creator>
  <dcterms:created xsi:type="dcterms:W3CDTF">2026-08-29T04:45:49Z</dcterms:created>
  <cp:lastModifiedBy>OfficeCLI</cp:lastModifiedBy>
  <dcterms:modified xsi:type="dcterms:W3CDTF">2026-08-29T04:45:49Z</dcterms:modified>
</cp:coreProperties>
</file>

<file path=docProps/custom.xml><?xml version="1.0" encoding="utf-8"?>
<op:Properties xmlns:op="http://schemas.openxmlformats.org/officeDocument/2006/custom-properties">
  <op:property fmtid="{D5CDD505-2E9C-101B-9397-08002B2CF9AE}" pid="2" name="OfficeCLI.Version">
    <vt:lpwstr xmlns:vt="http://schemas.openxmlformats.org/officeDocument/2006/docPropsVTypes">1.0.145</vt:lpwstr>
  </op:property>
  <op:property fmtid="{D5CDD505-2E9C-101B-9397-08002B2CF9AE}" pid="3" name="OfficeCLI.LastModified">
    <vt:lpwstr xmlns:vt="http://schemas.openxmlformats.org/officeDocument/2006/docPropsVTypes">2026-08-29T04:45:54Z</vt:lpwstr>
  </op:property>
</op:Properties>
</file>