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c351389ce49b4" /><Relationship Type="http://schemas.openxmlformats.org/package/2006/relationships/metadata/core-properties" Target="/docProps/core.xml" Id="Rdb7c36a0415148d9" /><Relationship Type="http://schemas.openxmlformats.org/officeDocument/2006/relationships/extended-properties" Target="/docProps/app.xml" Id="Rd2e76648ed804fab" /><Relationship Type="http://schemas.openxmlformats.org/officeDocument/2006/relationships/custom-properties" Target="/docProps/custom.xml" Id="R72c347f8a8fe42c5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xmlns:r="http://schemas.openxmlformats.org/officeDocument/2006/relationships" id="2147483648" r:id="rId1"/>
  </p:sldMasterIdLst>
  <p:sldIdLst>
    <p:sldId id="256" r:id="R03903c1dd0f14e6c"/>
    <p:sldId id="257" r:id="Rd4dcf65c30df4115"/>
    <p:sldId id="258" r:id="Ra84d7a7541c848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03903c1dd0f14e6c" /><Relationship Type="http://schemas.openxmlformats.org/officeDocument/2006/relationships/slide" Target="/ppt/slides/slide2.xml" Id="Rd4dcf65c30df4115" /><Relationship Type="http://schemas.openxmlformats.org/officeDocument/2006/relationships/slide" Target="/ppt/slides/slide3.xml" Id="Ra84d7a7541c848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9bc12dc39482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3e63286b8498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cbb7d616e4d3c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a1eb2803b4915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a3d37b4724ac0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12dc6506350841b3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  <p:sldLayoutId xmlns:r="http://schemas.openxmlformats.org/officeDocument/2006/relationships" id="2147483653" r:id="rId5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f34c91783b4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af18e8ffa493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cd9b7320aa9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Meeting Agenda</a:t>
            </a:r>
          </a:p>
        </p:txBody>
      </p:sp>
      <p:sp>
        <p:nvSpPr>
          <p:cNvPr id="3" name="Content"/>
          <p:cNvSpPr txBox="1"/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4975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[Date] · [Start–End]</a:t>
            </a:r>
          </a:p>
        </p:txBody>
      </p:sp>
    </p:spTree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Agenda</a:t>
            </a:r>
          </a:p>
        </p:txBody>
      </p:sp>
      <p:sp>
        <p:nvSpPr>
          <p:cNvPr id="3" name="Content"/>
          <p:cNvSpPr txBox="1"/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4975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[09:00] Welcome &amp; goals — [owner]</a:t>
            </a:r>
          </a:p>
          <a:p xmlns:a="http://schemas.openxmlformats.org/drawingml/2006/main">
            <a:r>
              <a:rPr lang="en-US"/>
              <a:t>[09:10] Status update — [owner]</a:t>
            </a:r>
          </a:p>
          <a:p xmlns:a="http://schemas.openxmlformats.org/drawingml/2006/main">
            <a:r>
              <a:rPr lang="en-US"/>
              <a:t>[09:30] Decision needed — [owner]</a:t>
            </a:r>
          </a:p>
          <a:p xmlns:a="http://schemas.openxmlformats.org/drawingml/2006/main">
            <a:r>
              <a:rPr lang="en-US"/>
              <a:t>[09:50] Open discussion — all</a:t>
            </a:r>
          </a:p>
          <a:p xmlns:a="http://schemas.openxmlformats.org/drawingml/2006/main">
            <a:r>
              <a:rPr lang="en-US"/>
              <a:t>[10:00] Wrap-up &amp; next steps — [owner]</a:t>
            </a:r>
          </a:p>
        </p:txBody>
      </p:sp>
    </p:spTree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Action Items</a:t>
            </a:r>
          </a:p>
        </p:txBody>
      </p:sp>
      <p:sp>
        <p:nvSpPr>
          <p:cNvPr id="3" name="Content"/>
          <p:cNvSpPr txBox="1"/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4975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[Action] — owner: [name] — due: [date]</a:t>
            </a:r>
          </a:p>
          <a:p xmlns:a="http://schemas.openxmlformats.org/drawingml/2006/main">
            <a:r>
              <a:rPr lang="en-US"/>
              <a:t>[Action] — owner: [name] — due: [date]</a:t>
            </a:r>
          </a:p>
          <a:p xmlns:a="http://schemas.openxmlformats.org/drawingml/2006/main">
            <a:r>
              <a:rPr lang="en-US"/>
              <a:t>[Action] — owner: [name] — due: [date]</a:t>
            </a:r>
          </a:p>
        </p:txBody>
      </p:sp>
      <p:sp>
        <p:nvSpPr>
          <p:cNvPr id="100000" name="TextBox 3"/>
          <p:cNvSpPr/>
          <p:nvPr/>
        </p:nvSpPr>
        <p:spPr>
          <a:xfrm xmlns:a="http://schemas.openxmlformats.org/drawingml/2006/main">
            <a:off x="360000" y="1872000"/>
            <a:ext cx="4320000" cy="648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D9E1F2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/>
            <a:r>
              <a:rPr lang="en-US" sz="1600" b="1"/>
              <a:t>Owner + due date on every action item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ap:Properties xmlns:ap="http://schemas.openxmlformats.org/officeDocument/2006/extended-properties">
  <ap:Application>OfficeCLI/1.0.145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OfficeCLI</dc:creator>
  <dcterms:created xsi:type="dcterms:W3CDTF">2026-08-29T04:45:57Z</dcterms:created>
  <cp:lastModifiedBy>OfficeCLI</cp:lastModifiedBy>
  <dcterms:modified xsi:type="dcterms:W3CDTF">2026-08-29T04:45:57Z</dcterms:modified>
</cp:coreProperties>
</file>

<file path=docProps/custom.xml><?xml version="1.0" encoding="utf-8"?>
<op:Properties xmlns:op="http://schemas.openxmlformats.org/officeDocument/2006/custom-properties">
  <op:property fmtid="{D5CDD505-2E9C-101B-9397-08002B2CF9AE}" pid="2" name="OfficeCLI.Version">
    <vt:lpwstr xmlns:vt="http://schemas.openxmlformats.org/officeDocument/2006/docPropsVTypes">1.0.145</vt:lpwstr>
  </op:property>
  <op:property fmtid="{D5CDD505-2E9C-101B-9397-08002B2CF9AE}" pid="3" name="OfficeCLI.LastModified">
    <vt:lpwstr xmlns:vt="http://schemas.openxmlformats.org/officeDocument/2006/docPropsVTypes">2026-08-29T04:46:01Z</vt:lpwstr>
  </op:property>
</op:Properties>
</file>